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80" r:id="rId3"/>
    <p:sldId id="281" r:id="rId4"/>
    <p:sldId id="277" r:id="rId5"/>
    <p:sldId id="275" r:id="rId6"/>
    <p:sldId id="274" r:id="rId7"/>
    <p:sldId id="271" r:id="rId8"/>
    <p:sldId id="28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C:\Users\KHRANO~1\AppData\Local\Temp\Rar$DRa0.839\0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" y="-5674"/>
            <a:ext cx="9151565" cy="686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278" y="5182361"/>
            <a:ext cx="5535722" cy="1661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20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 descr="C:\Users\KHRANO~1\AppData\Local\Temp\Rar$DRa0.310\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60" y="-746"/>
            <a:ext cx="9144993" cy="685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77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C:\Users\KHRANO~1\AppData\Local\Temp\Rar$DRa0.004\0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380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0" y="944467"/>
            <a:ext cx="9115390" cy="579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7164288" cy="830549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10" y="387890"/>
            <a:ext cx="7063670" cy="28803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r>
              <a:rPr lang="uk-UA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ЕЛЕКТРОННА ПОДАЧА ПРОЕКТІВ/СТАРТАПІВ</a:t>
            </a:r>
            <a:endParaRPr lang="uk-UA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13938">
            <a:off x="3298607" y="1232948"/>
            <a:ext cx="704918" cy="644505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16633"/>
            <a:ext cx="1685762" cy="845582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</p:pic>
      <p:sp>
        <p:nvSpPr>
          <p:cNvPr id="3" name="Прямоугольник 2"/>
          <p:cNvSpPr/>
          <p:nvPr/>
        </p:nvSpPr>
        <p:spPr>
          <a:xfrm>
            <a:off x="7452321" y="347240"/>
            <a:ext cx="1800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www.sfii.gov.ua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75771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C:\Users\KHRANO~1\AppData\Local\Temp\Rar$DRa0.031\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24" y="-8772"/>
            <a:ext cx="9163323" cy="687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71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HRANO~1\AppData\Local\Temp\Rar$DRa0.316\0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70" y="-19482"/>
            <a:ext cx="9169976" cy="687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64" y="1916832"/>
            <a:ext cx="1853952" cy="1440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474" y="1909410"/>
            <a:ext cx="2088232" cy="14481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81" y="3893472"/>
            <a:ext cx="1993056" cy="13681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64" y="3915909"/>
            <a:ext cx="1853951" cy="13767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418" y="3924545"/>
            <a:ext cx="1986798" cy="1368152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59" y="1889609"/>
            <a:ext cx="1944216" cy="1467957"/>
          </a:xfrm>
        </p:spPr>
      </p:pic>
      <p:sp>
        <p:nvSpPr>
          <p:cNvPr id="13" name="Прямоугольник 12"/>
          <p:cNvSpPr/>
          <p:nvPr/>
        </p:nvSpPr>
        <p:spPr>
          <a:xfrm>
            <a:off x="251520" y="1401579"/>
            <a:ext cx="183225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spc="58" dirty="0" smtClean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sz="1200" b="1" spc="58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ЕНЕРГЕТИКА</a:t>
            </a:r>
            <a:endParaRPr lang="ru-RU" sz="1200" b="1" spc="58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51350" y="5385030"/>
            <a:ext cx="1968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spc="58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МАШИНОБУДОВАННЯ</a:t>
            </a:r>
            <a:endParaRPr lang="ru-RU" sz="1200" b="1" spc="58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93927" y="1471829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spc="58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ЕНЕРГОЕФЕКТИВНІСТЬ ТА ЕНЕРГОЗБЕРЕЖЕННЯ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13983" y="1455167"/>
            <a:ext cx="16022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spc="58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СІЛЬСЬКЕ </a:t>
            </a:r>
            <a:endParaRPr lang="ru-RU" sz="1200" b="1" spc="58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spc="58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ГОСПОДАРСТВО </a:t>
            </a:r>
            <a:endParaRPr lang="ru-RU" sz="1200" b="1" spc="58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7512" y="5249025"/>
            <a:ext cx="1688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spc="58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АВІАЦІЯ ТА </a:t>
            </a:r>
            <a:endParaRPr lang="ru-RU" sz="1200" b="1" spc="58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spc="58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КОСМІЧНА </a:t>
            </a:r>
            <a:r>
              <a:rPr lang="ru-RU" sz="1200" b="1" spc="58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СФЕРА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624044" y="5292697"/>
            <a:ext cx="1650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spc="58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ІТ ТА </a:t>
            </a:r>
            <a:endParaRPr lang="ru-RU" sz="1200" b="1" spc="58" dirty="0" smtClean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b="1" spc="58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ТЕЛЕКОМУНІКАЦІЇ</a:t>
            </a:r>
            <a:endParaRPr lang="ru-RU" sz="1200" b="1" spc="58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9" y="1909410"/>
            <a:ext cx="2091655" cy="144758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9" y="3915909"/>
            <a:ext cx="2091655" cy="13716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317129" y="1564161"/>
            <a:ext cx="11258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spc="58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МЕДИЦИНА</a:t>
            </a:r>
            <a:endParaRPr lang="ru-RU" sz="1200" b="1" spc="58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896007" y="5405977"/>
            <a:ext cx="1968064" cy="333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spc="58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ІНФРАСТРУКТАРА</a:t>
            </a:r>
            <a:endParaRPr lang="ru-RU" sz="1200" b="1" spc="58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7512" y="2060848"/>
            <a:ext cx="8350952" cy="3096344"/>
          </a:xfrm>
          <a:prstGeom prst="rect">
            <a:avLst/>
          </a:prstGeom>
          <a:solidFill>
            <a:schemeClr val="bg1">
              <a:alpha val="25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ru-RU" sz="2300" b="1" i="1" spc="58" dirty="0" smtClean="0">
                <a:solidFill>
                  <a:srgbClr val="FFC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  <a:r>
              <a:rPr lang="en-US" sz="2300" b="1" i="1" spc="58" dirty="0" smtClean="0">
                <a:solidFill>
                  <a:srgbClr val="FFC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sz="2300" b="1" i="1" spc="58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215 ПРОЕКТ</a:t>
            </a:r>
            <a:r>
              <a:rPr lang="uk-UA" sz="2300" b="1" i="1" spc="58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ІВ </a:t>
            </a:r>
            <a:endParaRPr lang="ru-RU" sz="2300" b="1" i="1" spc="58" dirty="0">
              <a:ln>
                <a:solidFill>
                  <a:srgbClr val="FFC000"/>
                </a:solidFill>
              </a:ln>
              <a:solidFill>
                <a:srgbClr val="FFC000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702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C:\Users\MALYUT~1\AppData\Local\Temp\Rar$DRa0.884\0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4" y="-1"/>
            <a:ext cx="9147953" cy="686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2987824" cy="199188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229" y="1632730"/>
            <a:ext cx="2911157" cy="1940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5" y="1581134"/>
            <a:ext cx="2987823" cy="19918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6" y="4149080"/>
            <a:ext cx="2993760" cy="18722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71" y="4149081"/>
            <a:ext cx="2952329" cy="19442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229" y="4149080"/>
            <a:ext cx="2980939" cy="1879365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8" y="-1"/>
            <a:ext cx="7278736" cy="145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4924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074" name="Picture 2" descr="C:\Users\KHRANO~1\AppData\Local\Temp\Rar$DRa0.326\0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-1"/>
            <a:ext cx="9134476" cy="685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9166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26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  ЕЛЕКТРОННА ПОДАЧА ПРОЕКТІВ/СТАРТАПІВ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</dc:creator>
  <cp:lastModifiedBy>Павло В. Храновський</cp:lastModifiedBy>
  <cp:revision>36</cp:revision>
  <dcterms:created xsi:type="dcterms:W3CDTF">2019-02-07T19:03:27Z</dcterms:created>
  <dcterms:modified xsi:type="dcterms:W3CDTF">2019-02-18T12:06:31Z</dcterms:modified>
</cp:coreProperties>
</file>