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96" r:id="rId3"/>
    <p:sldId id="259" r:id="rId4"/>
    <p:sldId id="261" r:id="rId5"/>
    <p:sldId id="262" r:id="rId6"/>
    <p:sldId id="293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2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4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10C12-78D0-E04F-B2E7-80629D93F10E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DF1CD-A38B-C045-9F22-00702D7EE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3DF1CD-A38B-C045-9F22-00702D7EE8C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1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1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0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0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3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5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8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98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2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1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4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25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56F9F-E07F-6342-B7CC-D78FF25AB7E8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19179-86F2-9C44-BEEA-D7CD0BC22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7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59"/>
            <a:ext cx="12192000" cy="683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23"/>
            <a:ext cx="12192000" cy="680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21"/>
            <a:ext cx="12192000" cy="68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38"/>
            <a:ext cx="12192000" cy="683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63"/>
            <a:ext cx="12192000" cy="67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4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34"/>
            <a:ext cx="12192000" cy="67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9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86"/>
            <a:ext cx="12192000" cy="681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134"/>
            <a:ext cx="12192000" cy="67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0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83"/>
            <a:ext cx="12192000" cy="682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5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60"/>
            <a:ext cx="12192000" cy="68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4"/>
            <a:ext cx="12192000" cy="68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9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4"/>
            <a:ext cx="12192000" cy="68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0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53"/>
            <a:ext cx="12192000" cy="68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5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76"/>
            <a:ext cx="12192000" cy="674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4"/>
            <a:ext cx="12192000" cy="68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7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33"/>
            <a:ext cx="12192000" cy="677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12"/>
            <a:ext cx="12192000" cy="679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5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23"/>
            <a:ext cx="12192000" cy="68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2"/>
            <a:ext cx="12192000" cy="68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1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86"/>
            <a:ext cx="12192000" cy="68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6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23"/>
            <a:ext cx="12192000" cy="68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84"/>
            <a:ext cx="12192000" cy="68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70"/>
            <a:ext cx="12192000" cy="680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6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07"/>
            <a:ext cx="12192000" cy="678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23"/>
            <a:ext cx="12192000" cy="682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0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81"/>
            <a:ext cx="12192000" cy="681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8"/>
            <a:ext cx="12192000" cy="68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63"/>
            <a:ext cx="12192000" cy="67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97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15"/>
            <a:ext cx="12192000" cy="677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9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83"/>
            <a:ext cx="12192000" cy="679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1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2"/>
            <a:ext cx="12192000" cy="682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92"/>
            <a:ext cx="12192000" cy="683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</Words>
  <Application>Microsoft Office PowerPoint</Application>
  <PresentationFormat>Широкоэкранный</PresentationFormat>
  <Paragraphs>1</Paragraphs>
  <Slides>34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6</cp:revision>
  <dcterms:created xsi:type="dcterms:W3CDTF">2019-03-18T23:09:46Z</dcterms:created>
  <dcterms:modified xsi:type="dcterms:W3CDTF">2019-03-19T08:36:55Z</dcterms:modified>
</cp:coreProperties>
</file>